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5/3/2023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5/3/2023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3" y="-56567"/>
            <a:ext cx="8686801" cy="605207"/>
          </a:xfrm>
        </p:spPr>
        <p:txBody>
          <a:bodyPr/>
          <a:lstStyle/>
          <a:p>
            <a:r>
              <a:rPr lang="en-US" dirty="0"/>
              <a:t>Innovation Hub – Cathrine and Kevin</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543326173"/>
              </p:ext>
            </p:extLst>
          </p:nvPr>
        </p:nvGraphicFramePr>
        <p:xfrm>
          <a:off x="334253" y="548640"/>
          <a:ext cx="8166224" cy="4353951"/>
        </p:xfrm>
        <a:graphic>
          <a:graphicData uri="http://schemas.openxmlformats.org/drawingml/2006/table">
            <a:tbl>
              <a:tblPr firstRow="1" bandRow="1">
                <a:tableStyleId>{5940675A-B579-460E-94D1-54222C63F5DA}</a:tableStyleId>
              </a:tblPr>
              <a:tblGrid>
                <a:gridCol w="4091828">
                  <a:extLst>
                    <a:ext uri="{9D8B030D-6E8A-4147-A177-3AD203B41FA5}">
                      <a16:colId xmlns:a16="http://schemas.microsoft.com/office/drawing/2014/main" val="1990190532"/>
                    </a:ext>
                  </a:extLst>
                </a:gridCol>
                <a:gridCol w="4074396">
                  <a:extLst>
                    <a:ext uri="{9D8B030D-6E8A-4147-A177-3AD203B41FA5}">
                      <a16:colId xmlns:a16="http://schemas.microsoft.com/office/drawing/2014/main" val="1380963313"/>
                    </a:ext>
                  </a:extLst>
                </a:gridCol>
              </a:tblGrid>
              <a:tr h="2617404">
                <a:tc>
                  <a:txBody>
                    <a:bodyPr/>
                    <a:lstStyle/>
                    <a:p>
                      <a:r>
                        <a:rPr lang="en-US" sz="1100" dirty="0"/>
                        <a:t> </a:t>
                      </a:r>
                      <a:r>
                        <a:rPr lang="en-US" sz="1100" b="0" dirty="0">
                          <a:solidFill>
                            <a:schemeClr val="tx1"/>
                          </a:solidFill>
                        </a:rPr>
                        <a:t>Findings:</a:t>
                      </a:r>
                    </a:p>
                    <a:p>
                      <a:r>
                        <a:rPr lang="en-US" sz="1100" b="1" dirty="0">
                          <a:solidFill>
                            <a:schemeClr val="tx1"/>
                          </a:solidFill>
                        </a:rPr>
                        <a:t>Broaching</a:t>
                      </a:r>
                      <a:endParaRPr lang="en-US" sz="1100" b="0" strike="noStrike" dirty="0">
                        <a:solidFill>
                          <a:schemeClr val="tx1"/>
                        </a:solidFill>
                      </a:endParaRPr>
                    </a:p>
                    <a:p>
                      <a:pPr marL="171450" indent="-171450">
                        <a:buFont typeface="Wingdings" panose="05000000000000000000" pitchFamily="2" charset="2"/>
                        <a:buChar char="§"/>
                      </a:pPr>
                      <a:r>
                        <a:rPr lang="en-US" sz="1100" b="0" strike="noStrike" dirty="0">
                          <a:solidFill>
                            <a:schemeClr val="tx1"/>
                          </a:solidFill>
                        </a:rPr>
                        <a:t>Denoised datasets for broaching using a rolling median filter algorithm. Which helps to remove outliers and insignificant data </a:t>
                      </a:r>
                      <a:r>
                        <a:rPr lang="en-US" sz="1100" b="0" strike="noStrike">
                          <a:solidFill>
                            <a:schemeClr val="tx1"/>
                          </a:solidFill>
                        </a:rPr>
                        <a:t>for clustering.</a:t>
                      </a:r>
                      <a:endParaRPr lang="en-US" sz="1100" b="0" strike="noStrike" dirty="0">
                        <a:solidFill>
                          <a:schemeClr val="tx1"/>
                        </a:solidFill>
                      </a:endParaRPr>
                    </a:p>
                    <a:p>
                      <a:pPr marL="171450" indent="-171450">
                        <a:buFont typeface="Wingdings" panose="05000000000000000000" pitchFamily="2" charset="2"/>
                        <a:buChar char="§"/>
                      </a:pPr>
                      <a:r>
                        <a:rPr lang="en-US" sz="1100" b="0" strike="noStrike" dirty="0">
                          <a:solidFill>
                            <a:schemeClr val="tx1"/>
                          </a:solidFill>
                        </a:rPr>
                        <a:t>Grouped data by cycle and clustered per week to find more meaningful clusters</a:t>
                      </a:r>
                    </a:p>
                    <a:p>
                      <a:pPr marL="171450" indent="-171450">
                        <a:buFont typeface="Wingdings" panose="05000000000000000000" pitchFamily="2" charset="2"/>
                        <a:buChar char="§"/>
                      </a:pPr>
                      <a:r>
                        <a:rPr lang="en-US" sz="1100" b="0" dirty="0">
                          <a:solidFill>
                            <a:schemeClr val="tx1"/>
                          </a:solidFill>
                        </a:rPr>
                        <a:t>Analyzing graphs per cycle (instead of looking at means, mins, and maxes) to try and find patterns of degradation.</a:t>
                      </a:r>
                    </a:p>
                    <a:p>
                      <a:pPr marL="171450" indent="-171450">
                        <a:buFont typeface="Wingdings" panose="05000000000000000000" pitchFamily="2" charset="2"/>
                        <a:buChar char="§"/>
                      </a:pPr>
                      <a:r>
                        <a:rPr lang="en-US" sz="1100" b="0" dirty="0">
                          <a:solidFill>
                            <a:schemeClr val="tx1"/>
                          </a:solidFill>
                        </a:rPr>
                        <a:t>Combined (distance, pressure, and speed)/cycle into one graph for each day to find relationships between the parameters</a:t>
                      </a:r>
                    </a:p>
                  </a:txBody>
                  <a:tcPr/>
                </a:tc>
                <a:tc>
                  <a:txBody>
                    <a:bodyPr/>
                    <a:lstStyle/>
                    <a:p>
                      <a:r>
                        <a:rPr lang="en-US" sz="1100" b="0" dirty="0">
                          <a:solidFill>
                            <a:schemeClr val="tx1"/>
                          </a:solidFill>
                        </a:rPr>
                        <a:t>Needs/requests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We need more data for broaching (only have 3 weeks of distance data)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If pivoting on heat treating were to be a better choice, what kind of data would be better to collect in terms of tool efficiency. Are there any more parameters in the dataset that we would be able to access?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Turning data timing does not match between sets (spindle and sensor)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Are there any more logs yet? (broaching and induction)</a:t>
                      </a:r>
                    </a:p>
                  </a:txBody>
                  <a:tcPr/>
                </a:tc>
                <a:extLst>
                  <a:ext uri="{0D108BD9-81ED-4DB2-BD59-A6C34878D82A}">
                    <a16:rowId xmlns:a16="http://schemas.microsoft.com/office/drawing/2014/main" val="3687243725"/>
                  </a:ext>
                </a:extLst>
              </a:tr>
              <a:tr h="1736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latin typeface="+mn-lt"/>
                          <a:ea typeface="+mn-ea"/>
                          <a:cs typeface="+mn-cs"/>
                        </a:rPr>
                        <a:t>Status/Timing</a:t>
                      </a:r>
                      <a:endParaRPr lang="en-US" sz="110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Data visualization continues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Clustering better optimized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Per cycle data analysis for pattern trending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Denoising included to trim outliers and insignificant datapoints</a:t>
                      </a:r>
                    </a:p>
                  </a:txBody>
                  <a:tcPr/>
                </a:tc>
                <a:tc>
                  <a:txBody>
                    <a:bodyPr/>
                    <a:lstStyle/>
                    <a:p>
                      <a:r>
                        <a:rPr lang="en-US" sz="1100" b="0" kern="1200" baseline="0" noProof="0" dirty="0">
                          <a:solidFill>
                            <a:schemeClr val="tx1"/>
                          </a:solidFill>
                          <a:latin typeface="+mn-lt"/>
                          <a:ea typeface="+mn-ea"/>
                          <a:cs typeface="+mn-cs"/>
                        </a:rPr>
                        <a:t>Other</a:t>
                      </a:r>
                    </a:p>
                  </a:txBody>
                  <a:tcPr/>
                </a:tc>
                <a:extLst>
                  <a:ext uri="{0D108BD9-81ED-4DB2-BD59-A6C34878D82A}">
                    <a16:rowId xmlns:a16="http://schemas.microsoft.com/office/drawing/2014/main" val="3632738045"/>
                  </a:ext>
                </a:extLst>
              </a:tr>
            </a:tbl>
          </a:graphicData>
        </a:graphic>
      </p:graphicFrame>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C625C77-DFA0-48F2-8AD0-67AAC8FA1B2B}">
  <ds:schemaRefs>
    <ds:schemaRef ds:uri="http://schemas.microsoft.com/sharepoint/v3/contenttype/forms"/>
  </ds:schemaRefs>
</ds:datastoreItem>
</file>

<file path=customXml/itemProps3.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359</TotalTime>
  <Words>202</Words>
  <Application>Microsoft Office PowerPoint</Application>
  <PresentationFormat>On-screen Show (16:9)</PresentationFormat>
  <Paragraphs>18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Cathrine and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Kevin Sullivan</cp:lastModifiedBy>
  <cp:revision>16</cp:revision>
  <cp:lastPrinted>2022-04-25T17:20:09Z</cp:lastPrinted>
  <dcterms:created xsi:type="dcterms:W3CDTF">2021-04-19T10:50:18Z</dcterms:created>
  <dcterms:modified xsi:type="dcterms:W3CDTF">2023-05-03T20:57:13Z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